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58" r:id="rId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973E12-72CF-4D8D-A280-EA15CEC256C3}" type="datetimeFigureOut">
              <a:rPr lang="ru-RU"/>
              <a:pPr>
                <a:defRPr/>
              </a:pPr>
              <a:t>07.12.2013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EB72E1-95F7-4FEC-B64A-E53147C862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FC3DA7-4A52-487B-A65C-AFE72B3B5BD4}" type="datetimeFigureOut">
              <a:rPr lang="ru-RU"/>
              <a:pPr>
                <a:defRPr/>
              </a:pPr>
              <a:t>07.12.2013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7EE337-F6F2-44E6-BE49-D935948E02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6D1F01-4B7D-4EE1-919B-17F9D2EC602D}" type="datetimeFigureOut">
              <a:rPr lang="ru-RU"/>
              <a:pPr>
                <a:defRPr/>
              </a:pPr>
              <a:t>07.12.2013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A15AD1-3C11-462A-B124-9068A2C81A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48F773-0234-4D62-8E6C-F34EAA49BF76}" type="datetimeFigureOut">
              <a:rPr lang="ru-RU"/>
              <a:pPr>
                <a:defRPr/>
              </a:pPr>
              <a:t>07.12.2013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929271-0138-4A1F-8E74-C00EE052D4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561BE4-E0C4-44AB-8A9C-276F0749B3CA}" type="datetimeFigureOut">
              <a:rPr lang="ru-RU"/>
              <a:pPr>
                <a:defRPr/>
              </a:pPr>
              <a:t>07.12.2013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64BEEC-B339-4CEB-B46C-E44D7C82B4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C74960-5D02-40B1-9D8E-1CE11B2B72D9}" type="datetimeFigureOut">
              <a:rPr lang="ru-RU"/>
              <a:pPr>
                <a:defRPr/>
              </a:pPr>
              <a:t>07.12.2013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43155F-39CB-4FC8-9EC8-7E20504784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CE5DD7-F561-4C0B-9529-32975260AD34}" type="datetimeFigureOut">
              <a:rPr lang="ru-RU"/>
              <a:pPr>
                <a:defRPr/>
              </a:pPr>
              <a:t>07.12.2013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A0C4CC-B904-4F02-80BD-7BDDAF1295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162AA9-5F98-4D65-B995-F23AF7568675}" type="datetimeFigureOut">
              <a:rPr lang="ru-RU"/>
              <a:pPr>
                <a:defRPr/>
              </a:pPr>
              <a:t>07.12.2013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33AD5B-8474-47FD-8263-0C8ECF2051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FEC596-DB42-4FB4-9654-07688193C53E}" type="datetimeFigureOut">
              <a:rPr lang="ru-RU"/>
              <a:pPr>
                <a:defRPr/>
              </a:pPr>
              <a:t>07.12.2013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AD3F42-30DC-4D8C-92D8-DDEFFD47B6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159D62-154B-498F-851D-B6AD591E0651}" type="datetimeFigureOut">
              <a:rPr lang="ru-RU"/>
              <a:pPr>
                <a:defRPr/>
              </a:pPr>
              <a:t>07.12.2013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55B083-D3FD-4FCB-90EF-D615CEEB93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841075-A9BE-4EB0-B7AF-07A28E460E18}" type="datetimeFigureOut">
              <a:rPr lang="ru-RU"/>
              <a:pPr>
                <a:defRPr/>
              </a:pPr>
              <a:t>07.12.2013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16BCE4-98D1-4BA1-A879-ED5EBC2BD6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13" cstate="screen"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srcRect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29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30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F397C26-9D48-4E51-B41D-ECAD5ECFCEC7}" type="datetimeFigureOut">
              <a:rPr lang="ru-RU"/>
              <a:pPr>
                <a:defRPr/>
              </a:pPr>
              <a:t>07.12.2013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FA9194A-D49F-491F-840C-0A79F7847D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3313" name="Rectangle 1"/>
          <p:cNvSpPr>
            <a:spLocks noChangeArrowheads="1"/>
          </p:cNvSpPr>
          <p:nvPr userDrawn="1"/>
        </p:nvSpPr>
        <p:spPr bwMode="auto">
          <a:xfrm>
            <a:off x="0" y="6642100"/>
            <a:ext cx="124618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n-US" sz="800" dirty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lang="en-US" sz="8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Блок-схема: документ 8"/>
          <p:cNvSpPr/>
          <p:nvPr userDrawn="1"/>
        </p:nvSpPr>
        <p:spPr>
          <a:xfrm flipV="1">
            <a:off x="179512" y="116632"/>
            <a:ext cx="8784976" cy="6552728"/>
          </a:xfrm>
          <a:prstGeom prst="flowChartDocument">
            <a:avLst/>
          </a:prstGeom>
          <a:solidFill>
            <a:schemeClr val="bg1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pic>
        <p:nvPicPr>
          <p:cNvPr id="1038" name="Рисунок 10" descr="5.8.png"/>
          <p:cNvPicPr>
            <a:picLocks noChangeAspect="1"/>
          </p:cNvPicPr>
          <p:nvPr userDrawn="1"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0" y="188913"/>
            <a:ext cx="5160963" cy="154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linda6035.ucoz.ru/" TargetMode="External"/><Relationship Id="rId2" Type="http://schemas.openxmlformats.org/officeDocument/2006/relationships/hyperlink" Target="http://antalpiti.ru/files/99604/5.8.pn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1115616" y="2276872"/>
            <a:ext cx="7165477" cy="4248472"/>
            <a:chOff x="1115616" y="2132856"/>
            <a:chExt cx="7165477" cy="4429656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2132856"/>
              <a:ext cx="7165477" cy="132935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6000" b="1" dirty="0">
                  <a:ln w="19050">
                    <a:solidFill>
                      <a:schemeClr val="bg1"/>
                    </a:solidFill>
                    <a:prstDash val="solid"/>
                  </a:ln>
                  <a:solidFill>
                    <a:srgbClr val="00B05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onotype Corsiva" pitchFamily="66" charset="0"/>
                </a:rPr>
                <a:t>Шаблон презентации</a:t>
              </a: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555776" y="5085184"/>
              <a:ext cx="4716016" cy="14773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Автор : Фокина Лидия Петровна, 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учитель начальных классов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МКОУ «СОШ ст. Евсино» 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Искитимского</a:t>
              </a:r>
              <a:r>
                <a:rPr lang="ru-RU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 района Новосибирской области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2013</a:t>
              </a:r>
              <a:endParaRPr lang="ru-RU" dirty="0">
                <a:latin typeface="+mn-lt"/>
                <a:cs typeface="+mn-cs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457200" y="1988841"/>
            <a:ext cx="8229600" cy="432048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Гирлянда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  <a:hlinkClick r:id="rId2"/>
              </a:rPr>
              <a:t> http://antalpiti.ru/files/99604/5.8.png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627784" y="1340768"/>
            <a:ext cx="388843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Интернет-ресурсы:</a:t>
            </a:r>
          </a:p>
        </p:txBody>
      </p:sp>
      <p:grpSp>
        <p:nvGrpSpPr>
          <p:cNvPr id="5" name="Группа 4"/>
          <p:cNvGrpSpPr/>
          <p:nvPr/>
        </p:nvGrpSpPr>
        <p:grpSpPr>
          <a:xfrm>
            <a:off x="539750" y="2564904"/>
            <a:ext cx="7993063" cy="3967559"/>
            <a:chOff x="539750" y="1344094"/>
            <a:chExt cx="7993063" cy="5236672"/>
          </a:xfrm>
        </p:grpSpPr>
        <p:grpSp>
          <p:nvGrpSpPr>
            <p:cNvPr id="6" name="Группа 1"/>
            <p:cNvGrpSpPr>
              <a:grpSpLocks/>
            </p:cNvGrpSpPr>
            <p:nvPr/>
          </p:nvGrpSpPr>
          <p:grpSpPr bwMode="auto">
            <a:xfrm>
              <a:off x="539750" y="1344094"/>
              <a:ext cx="7993063" cy="4527418"/>
              <a:chOff x="539552" y="-815361"/>
              <a:chExt cx="7992888" cy="5659512"/>
            </a:xfrm>
          </p:grpSpPr>
          <p:sp>
            <p:nvSpPr>
              <p:cNvPr id="8" name="Прямоугольник 7"/>
              <p:cNvSpPr/>
              <p:nvPr/>
            </p:nvSpPr>
            <p:spPr>
              <a:xfrm>
                <a:off x="539552" y="-815361"/>
                <a:ext cx="7992888" cy="436518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dirty="0">
                    <a:latin typeface="Monotype Corsiva" pitchFamily="66" charset="0"/>
                  </a:rPr>
                  <a:t>Вы можете использовать 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dirty="0">
                    <a:latin typeface="Monotype Corsiva" pitchFamily="66" charset="0"/>
                  </a:rPr>
                  <a:t>данное оформление 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dirty="0">
                    <a:latin typeface="Monotype Corsiva" pitchFamily="66" charset="0"/>
                  </a:rPr>
                  <a:t>для создания своих презентаций, 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dirty="0">
                    <a:latin typeface="Monotype Corsiva" pitchFamily="66" charset="0"/>
                  </a:rPr>
                  <a:t>но в своей презентации вы должны указать 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dirty="0">
                    <a:latin typeface="Monotype Corsiva" pitchFamily="66" charset="0"/>
                  </a:rPr>
                  <a:t>источник шаблона: 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sz="800" dirty="0">
                  <a:latin typeface="Monotype Corsiva" pitchFamily="66" charset="0"/>
                </a:endParaRP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b="1" dirty="0">
                    <a:solidFill>
                      <a:srgbClr val="00B05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onotype Corsiva" pitchFamily="66" charset="0"/>
                  </a:rPr>
                  <a:t>Фокина Лидия Петровна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b="1" dirty="0">
                    <a:solidFill>
                      <a:srgbClr val="00B05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onotype Corsiva" pitchFamily="66" charset="0"/>
                  </a:rPr>
                  <a:t>учитель начальных классов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b="1" dirty="0">
                    <a:solidFill>
                      <a:srgbClr val="00B05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onotype Corsiva" pitchFamily="66" charset="0"/>
                  </a:rPr>
                  <a:t>МКОУ «СОШ ст. Евсино»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b="1" dirty="0" err="1">
                    <a:solidFill>
                      <a:srgbClr val="00B05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onotype Corsiva" pitchFamily="66" charset="0"/>
                  </a:rPr>
                  <a:t>Искитимского</a:t>
                </a:r>
                <a:r>
                  <a:rPr lang="ru-RU" b="1" dirty="0">
                    <a:solidFill>
                      <a:srgbClr val="00B05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onotype Corsiva" pitchFamily="66" charset="0"/>
                  </a:rPr>
                  <a:t> района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b="1" dirty="0">
                    <a:solidFill>
                      <a:srgbClr val="00B05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onotype Corsiva" pitchFamily="66" charset="0"/>
                  </a:rPr>
                  <a:t>Новосибирской области</a:t>
                </a:r>
                <a:endParaRPr lang="ru-RU" dirty="0">
                  <a:solidFill>
                    <a:srgbClr val="00B050"/>
                  </a:solidFill>
                </a:endParaRPr>
              </a:p>
            </p:txBody>
          </p:sp>
          <p:sp>
            <p:nvSpPr>
              <p:cNvPr id="9" name="Прямоугольник 3"/>
              <p:cNvSpPr>
                <a:spLocks noChangeArrowheads="1"/>
              </p:cNvSpPr>
              <p:nvPr/>
            </p:nvSpPr>
            <p:spPr bwMode="auto">
              <a:xfrm>
                <a:off x="2699547" y="4196516"/>
                <a:ext cx="3628503" cy="6476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ru-RU" sz="2000" b="1" dirty="0">
                    <a:latin typeface="Monotype Corsiva" pitchFamily="66" charset="0"/>
                  </a:rPr>
                  <a:t>Сайт </a:t>
                </a:r>
                <a:r>
                  <a:rPr lang="en-US" sz="2000" b="1" dirty="0">
                    <a:latin typeface="Monotype Corsiva" pitchFamily="66" charset="0"/>
                    <a:hlinkClick r:id="rId3"/>
                  </a:rPr>
                  <a:t>http://linda6035.ucoz.ru/</a:t>
                </a:r>
                <a:r>
                  <a:rPr lang="ru-RU" sz="2000" b="1" dirty="0">
                    <a:latin typeface="Monotype Corsiva" pitchFamily="66" charset="0"/>
                  </a:rPr>
                  <a:t>    </a:t>
                </a:r>
                <a:r>
                  <a:rPr lang="ru-RU" sz="2000" b="1" i="1" dirty="0">
                    <a:latin typeface="Monotype Corsiva" pitchFamily="66" charset="0"/>
                  </a:rPr>
                  <a:t>  </a:t>
                </a:r>
                <a:endParaRPr lang="ru-RU" sz="2000" b="1" dirty="0">
                  <a:latin typeface="Monotype Corsiva" pitchFamily="66" charset="0"/>
                </a:endParaRPr>
              </a:p>
            </p:txBody>
          </p:sp>
        </p:grpSp>
        <p:sp>
          <p:nvSpPr>
            <p:cNvPr id="7" name="TextBox 6"/>
            <p:cNvSpPr txBox="1"/>
            <p:nvPr/>
          </p:nvSpPr>
          <p:spPr>
            <a:xfrm>
              <a:off x="2411760" y="6093295"/>
              <a:ext cx="5057475" cy="4874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b="1" dirty="0" smtClean="0">
                  <a:solidFill>
                    <a:srgbClr val="00B050"/>
                  </a:solidFill>
                </a:rPr>
                <a:t>СПАСИБО АВТОРАМ ФОНОВ И КАРТИНОК</a:t>
              </a:r>
              <a:endParaRPr lang="ru-RU" b="1" dirty="0">
                <a:solidFill>
                  <a:srgbClr val="00B050"/>
                </a:solidFill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76</Words>
  <Application>Microsoft Office PowerPoint</Application>
  <PresentationFormat>Экран (4:3)</PresentationFormat>
  <Paragraphs>21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Calibri</vt:lpstr>
      <vt:lpstr>Arial</vt:lpstr>
      <vt:lpstr>Times New Roman</vt:lpstr>
      <vt:lpstr>1_Тема Office</vt:lpstr>
      <vt:lpstr>Слайд 1</vt:lpstr>
      <vt:lpstr>Слайд 2</vt:lpstr>
      <vt:lpstr>Слайд 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Компас</dc:creator>
  <cp:lastModifiedBy>Компас</cp:lastModifiedBy>
  <cp:revision>2</cp:revision>
  <dcterms:created xsi:type="dcterms:W3CDTF">2013-12-07T07:29:45Z</dcterms:created>
  <dcterms:modified xsi:type="dcterms:W3CDTF">2013-12-07T11:31:02Z</dcterms:modified>
</cp:coreProperties>
</file>